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906000" type="A4"/>
  <p:notesSz cx="6858000" cy="994568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236" y="287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7282"/>
            <a:ext cx="5829300" cy="2123369"/>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AA9B9351-B98C-4FFE-B40D-235F2615540A}" type="datetimeFigureOut">
              <a:rPr lang="de-DE" smtClean="0"/>
              <a:t>07.02.2019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F2FCC6-AEDC-4DD0-9A1B-90108E605D82}" type="slidenum">
              <a:rPr lang="de-DE" smtClean="0"/>
              <a:t>‹Nr.›</a:t>
            </a:fld>
            <a:endParaRPr lang="de-DE"/>
          </a:p>
        </p:txBody>
      </p:sp>
    </p:spTree>
    <p:extLst>
      <p:ext uri="{BB962C8B-B14F-4D97-AF65-F5344CB8AC3E}">
        <p14:creationId xmlns:p14="http://schemas.microsoft.com/office/powerpoint/2010/main" val="4053503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A9B9351-B98C-4FFE-B40D-235F2615540A}" type="datetimeFigureOut">
              <a:rPr lang="de-DE" smtClean="0"/>
              <a:t>07.02.2019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F2FCC6-AEDC-4DD0-9A1B-90108E605D82}" type="slidenum">
              <a:rPr lang="de-DE" smtClean="0"/>
              <a:t>‹Nr.›</a:t>
            </a:fld>
            <a:endParaRPr lang="de-DE"/>
          </a:p>
        </p:txBody>
      </p:sp>
    </p:spTree>
    <p:extLst>
      <p:ext uri="{BB962C8B-B14F-4D97-AF65-F5344CB8AC3E}">
        <p14:creationId xmlns:p14="http://schemas.microsoft.com/office/powerpoint/2010/main" val="2038449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972050" y="396700"/>
            <a:ext cx="1543050" cy="8452203"/>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342900" y="396700"/>
            <a:ext cx="4514850" cy="8452203"/>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A9B9351-B98C-4FFE-B40D-235F2615540A}" type="datetimeFigureOut">
              <a:rPr lang="de-DE" smtClean="0"/>
              <a:t>07.02.2019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F2FCC6-AEDC-4DD0-9A1B-90108E605D82}" type="slidenum">
              <a:rPr lang="de-DE" smtClean="0"/>
              <a:t>‹Nr.›</a:t>
            </a:fld>
            <a:endParaRPr lang="de-DE"/>
          </a:p>
        </p:txBody>
      </p:sp>
    </p:spTree>
    <p:extLst>
      <p:ext uri="{BB962C8B-B14F-4D97-AF65-F5344CB8AC3E}">
        <p14:creationId xmlns:p14="http://schemas.microsoft.com/office/powerpoint/2010/main" val="1363703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A9B9351-B98C-4FFE-B40D-235F2615540A}" type="datetimeFigureOut">
              <a:rPr lang="de-DE" smtClean="0"/>
              <a:t>07.02.2019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F2FCC6-AEDC-4DD0-9A1B-90108E605D82}" type="slidenum">
              <a:rPr lang="de-DE" smtClean="0"/>
              <a:t>‹Nr.›</a:t>
            </a:fld>
            <a:endParaRPr lang="de-DE"/>
          </a:p>
        </p:txBody>
      </p:sp>
    </p:spTree>
    <p:extLst>
      <p:ext uri="{BB962C8B-B14F-4D97-AF65-F5344CB8AC3E}">
        <p14:creationId xmlns:p14="http://schemas.microsoft.com/office/powerpoint/2010/main" val="1343238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735" y="6365523"/>
            <a:ext cx="5829300" cy="1967442"/>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AA9B9351-B98C-4FFE-B40D-235F2615540A}" type="datetimeFigureOut">
              <a:rPr lang="de-DE" smtClean="0"/>
              <a:t>07.02.2019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F2FCC6-AEDC-4DD0-9A1B-90108E605D82}" type="slidenum">
              <a:rPr lang="de-DE" smtClean="0"/>
              <a:t>‹Nr.›</a:t>
            </a:fld>
            <a:endParaRPr lang="de-DE"/>
          </a:p>
        </p:txBody>
      </p:sp>
    </p:spTree>
    <p:extLst>
      <p:ext uri="{BB962C8B-B14F-4D97-AF65-F5344CB8AC3E}">
        <p14:creationId xmlns:p14="http://schemas.microsoft.com/office/powerpoint/2010/main" val="743292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AA9B9351-B98C-4FFE-B40D-235F2615540A}" type="datetimeFigureOut">
              <a:rPr lang="de-DE" smtClean="0"/>
              <a:t>07.02.2019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2F2FCC6-AEDC-4DD0-9A1B-90108E605D82}" type="slidenum">
              <a:rPr lang="de-DE" smtClean="0"/>
              <a:t>‹Nr.›</a:t>
            </a:fld>
            <a:endParaRPr lang="de-DE"/>
          </a:p>
        </p:txBody>
      </p:sp>
    </p:spTree>
    <p:extLst>
      <p:ext uri="{BB962C8B-B14F-4D97-AF65-F5344CB8AC3E}">
        <p14:creationId xmlns:p14="http://schemas.microsoft.com/office/powerpoint/2010/main" val="3720925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AA9B9351-B98C-4FFE-B40D-235F2615540A}" type="datetimeFigureOut">
              <a:rPr lang="de-DE" smtClean="0"/>
              <a:t>07.02.2019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42F2FCC6-AEDC-4DD0-9A1B-90108E605D82}" type="slidenum">
              <a:rPr lang="de-DE" smtClean="0"/>
              <a:t>‹Nr.›</a:t>
            </a:fld>
            <a:endParaRPr lang="de-DE"/>
          </a:p>
        </p:txBody>
      </p:sp>
    </p:spTree>
    <p:extLst>
      <p:ext uri="{BB962C8B-B14F-4D97-AF65-F5344CB8AC3E}">
        <p14:creationId xmlns:p14="http://schemas.microsoft.com/office/powerpoint/2010/main" val="2094091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AA9B9351-B98C-4FFE-B40D-235F2615540A}" type="datetimeFigureOut">
              <a:rPr lang="de-DE" smtClean="0"/>
              <a:t>07.02.2019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2F2FCC6-AEDC-4DD0-9A1B-90108E605D82}" type="slidenum">
              <a:rPr lang="de-DE" smtClean="0"/>
              <a:t>‹Nr.›</a:t>
            </a:fld>
            <a:endParaRPr lang="de-DE"/>
          </a:p>
        </p:txBody>
      </p:sp>
    </p:spTree>
    <p:extLst>
      <p:ext uri="{BB962C8B-B14F-4D97-AF65-F5344CB8AC3E}">
        <p14:creationId xmlns:p14="http://schemas.microsoft.com/office/powerpoint/2010/main" val="799357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AA9B9351-B98C-4FFE-B40D-235F2615540A}" type="datetimeFigureOut">
              <a:rPr lang="de-DE" smtClean="0"/>
              <a:t>07.02.2019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42F2FCC6-AEDC-4DD0-9A1B-90108E605D82}" type="slidenum">
              <a:rPr lang="de-DE" smtClean="0"/>
              <a:t>‹Nr.›</a:t>
            </a:fld>
            <a:endParaRPr lang="de-DE"/>
          </a:p>
        </p:txBody>
      </p:sp>
    </p:spTree>
    <p:extLst>
      <p:ext uri="{BB962C8B-B14F-4D97-AF65-F5344CB8AC3E}">
        <p14:creationId xmlns:p14="http://schemas.microsoft.com/office/powerpoint/2010/main" val="1621441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94405"/>
            <a:ext cx="2256235" cy="1678517"/>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AA9B9351-B98C-4FFE-B40D-235F2615540A}" type="datetimeFigureOut">
              <a:rPr lang="de-DE" smtClean="0"/>
              <a:t>07.02.2019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2F2FCC6-AEDC-4DD0-9A1B-90108E605D82}" type="slidenum">
              <a:rPr lang="de-DE" smtClean="0"/>
              <a:t>‹Nr.›</a:t>
            </a:fld>
            <a:endParaRPr lang="de-DE"/>
          </a:p>
        </p:txBody>
      </p:sp>
    </p:spTree>
    <p:extLst>
      <p:ext uri="{BB962C8B-B14F-4D97-AF65-F5344CB8AC3E}">
        <p14:creationId xmlns:p14="http://schemas.microsoft.com/office/powerpoint/2010/main" val="4164937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216" y="6934200"/>
            <a:ext cx="4114800" cy="818622"/>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AA9B9351-B98C-4FFE-B40D-235F2615540A}" type="datetimeFigureOut">
              <a:rPr lang="de-DE" smtClean="0"/>
              <a:t>07.02.2019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2F2FCC6-AEDC-4DD0-9A1B-90108E605D82}" type="slidenum">
              <a:rPr lang="de-DE" smtClean="0"/>
              <a:t>‹Nr.›</a:t>
            </a:fld>
            <a:endParaRPr lang="de-DE"/>
          </a:p>
        </p:txBody>
      </p:sp>
    </p:spTree>
    <p:extLst>
      <p:ext uri="{BB962C8B-B14F-4D97-AF65-F5344CB8AC3E}">
        <p14:creationId xmlns:p14="http://schemas.microsoft.com/office/powerpoint/2010/main" val="3599318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AA9B9351-B98C-4FFE-B40D-235F2615540A}" type="datetimeFigureOut">
              <a:rPr lang="de-DE" smtClean="0"/>
              <a:t>07.02.2019</a:t>
            </a:fld>
            <a:endParaRPr lang="de-DE"/>
          </a:p>
        </p:txBody>
      </p:sp>
      <p:sp>
        <p:nvSpPr>
          <p:cNvPr id="5" name="Fußzeilenplatzhalt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42F2FCC6-AEDC-4DD0-9A1B-90108E605D82}" type="slidenum">
              <a:rPr lang="de-DE" smtClean="0"/>
              <a:t>‹Nr.›</a:t>
            </a:fld>
            <a:endParaRPr lang="de-DE"/>
          </a:p>
        </p:txBody>
      </p:sp>
    </p:spTree>
    <p:extLst>
      <p:ext uri="{BB962C8B-B14F-4D97-AF65-F5344CB8AC3E}">
        <p14:creationId xmlns:p14="http://schemas.microsoft.com/office/powerpoint/2010/main" val="1745093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83653" y="530870"/>
            <a:ext cx="6330259" cy="461665"/>
          </a:xfrm>
          <a:prstGeom prst="rect">
            <a:avLst/>
          </a:prstGeom>
          <a:solidFill>
            <a:srgbClr val="FFC000"/>
          </a:solidFill>
          <a:ln>
            <a:noFill/>
          </a:ln>
          <a:effectLst>
            <a:outerShdw blurRad="50800" dist="38100" dir="2700000" algn="tl" rotWithShape="0">
              <a:prstClr val="black">
                <a:alpha val="40000"/>
              </a:prstClr>
            </a:outerShdw>
          </a:effectLst>
        </p:spPr>
        <p:txBody>
          <a:bodyPr wrap="none" rtlCol="0">
            <a:spAutoFit/>
          </a:bodyPr>
          <a:lstStyle/>
          <a:p>
            <a:r>
              <a:rPr lang="de-DE" sz="2400" b="1" smtClean="0"/>
              <a:t>Nicht nur für Hobby-Sportler und Übungsleiter…</a:t>
            </a:r>
            <a:endParaRPr lang="de-DE" sz="2400" b="1"/>
          </a:p>
        </p:txBody>
      </p:sp>
      <p:sp>
        <p:nvSpPr>
          <p:cNvPr id="3" name="Textfeld 2"/>
          <p:cNvSpPr txBox="1"/>
          <p:nvPr/>
        </p:nvSpPr>
        <p:spPr>
          <a:xfrm>
            <a:off x="401936" y="7614221"/>
            <a:ext cx="6211975" cy="2092881"/>
          </a:xfrm>
          <a:prstGeom prst="rect">
            <a:avLst/>
          </a:prstGeom>
          <a:noFill/>
        </p:spPr>
        <p:txBody>
          <a:bodyPr wrap="square" rtlCol="0">
            <a:spAutoFit/>
          </a:bodyPr>
          <a:lstStyle/>
          <a:p>
            <a:r>
              <a:rPr lang="de-DE" b="1" smtClean="0"/>
              <a:t>Referent: Dr. Rainer Anton </a:t>
            </a:r>
            <a:r>
              <a:rPr lang="de-DE" smtClean="0"/>
              <a:t>(Dipl.-Sportlehrer, promovierter Trainingswissenschaftler und A-Trainer)</a:t>
            </a:r>
          </a:p>
          <a:p>
            <a:endParaRPr lang="de-DE" sz="300"/>
          </a:p>
          <a:p>
            <a:r>
              <a:rPr lang="de-DE" b="1" smtClean="0"/>
              <a:t>Ort: VHS Heidekreis 29614 Soltau, Rosenstraße  14, Raum 106</a:t>
            </a:r>
          </a:p>
          <a:p>
            <a:r>
              <a:rPr lang="de-DE" b="1" smtClean="0"/>
              <a:t>Beginn: 18.30 Uhr – Ende 20.45 Uhr.  Kosten: 29,70 €.</a:t>
            </a:r>
          </a:p>
          <a:p>
            <a:endParaRPr lang="de-DE" sz="800"/>
          </a:p>
          <a:p>
            <a:r>
              <a:rPr lang="de-DE" sz="1400" b="1" smtClean="0"/>
              <a:t>Anmeldung für Kurs 19A302101</a:t>
            </a:r>
            <a:r>
              <a:rPr lang="de-DE" sz="1400" smtClean="0"/>
              <a:t>persönlich, telefonisch oder schriftlich (Brief, Fax,</a:t>
            </a:r>
          </a:p>
          <a:p>
            <a:r>
              <a:rPr lang="de-DE" sz="1400" smtClean="0"/>
              <a:t>E-Mail oder Online) unter Angabe von Anschrift, Telefonnummer, Geburtsjahr und Bankverbindung</a:t>
            </a:r>
            <a:r>
              <a:rPr lang="de-DE" sz="1400"/>
              <a:t>. Vorausüberweisung an: IBAN DE79 2515 2375 0001 5444 44). </a:t>
            </a:r>
          </a:p>
        </p:txBody>
      </p:sp>
      <p:sp>
        <p:nvSpPr>
          <p:cNvPr id="4" name="Textfeld 3"/>
          <p:cNvSpPr txBox="1"/>
          <p:nvPr/>
        </p:nvSpPr>
        <p:spPr>
          <a:xfrm>
            <a:off x="323107" y="1147263"/>
            <a:ext cx="6290805" cy="2462213"/>
          </a:xfrm>
          <a:prstGeom prst="rect">
            <a:avLst/>
          </a:prstGeom>
          <a:noFill/>
        </p:spPr>
        <p:txBody>
          <a:bodyPr wrap="square" rtlCol="0">
            <a:spAutoFit/>
          </a:bodyPr>
          <a:lstStyle/>
          <a:p>
            <a:pPr algn="just"/>
            <a:r>
              <a:rPr lang="de-DE" sz="1400" smtClean="0"/>
              <a:t>Sie machen Sport, aber Sie erreichen nicht die angestrebten Ziele? Stattdessen stellen sich Überlastungen oder sogar Verletzungen ein?</a:t>
            </a:r>
          </a:p>
          <a:p>
            <a:pPr algn="just"/>
            <a:r>
              <a:rPr lang="de-DE" sz="1400" smtClean="0"/>
              <a:t>Nach diesem Kurs können Sie Ihren eigenen Trainingsplan schreiben!</a:t>
            </a:r>
          </a:p>
          <a:p>
            <a:pPr algn="just"/>
            <a:r>
              <a:rPr lang="de-DE" sz="1400" smtClean="0"/>
              <a:t>An drei Abenden werden die Grundprinzipien für effektives Training vorgestellt sowie über die zielorientierte, adressatengerechte Anwendung von Trainings-methoden und Trainingsinhalten im sportlichen Training informiert.</a:t>
            </a:r>
          </a:p>
          <a:p>
            <a:pPr algn="just"/>
            <a:r>
              <a:rPr lang="de-DE" sz="1400" smtClean="0"/>
              <a:t>Beispiele aus der Trainingspraxis zeigen auf, wie sich das Training abwechslungsreich und motivierend gestalten lässt, und wie Überlastungen, Reizungen oder gar Sportschäden vermieden werden können. Dazu gibt es Tipps und Ratschläge zu den Themen Zusatzernährung, geeignete Sportbekleidung, Erste Hilfe bei Sportverletzungen u.v.a.m.</a:t>
            </a:r>
            <a:endParaRPr lang="de-DE" sz="1400"/>
          </a:p>
        </p:txBody>
      </p:sp>
      <p:sp>
        <p:nvSpPr>
          <p:cNvPr id="5" name="Textfeld 4"/>
          <p:cNvSpPr txBox="1"/>
          <p:nvPr/>
        </p:nvSpPr>
        <p:spPr>
          <a:xfrm>
            <a:off x="401936" y="4271494"/>
            <a:ext cx="6051400" cy="3308598"/>
          </a:xfrm>
          <a:prstGeom prst="rect">
            <a:avLst/>
          </a:prstGeom>
          <a:solidFill>
            <a:schemeClr val="accent5">
              <a:lumMod val="60000"/>
              <a:lumOff val="40000"/>
            </a:schemeClr>
          </a:solidFill>
          <a:effectLst>
            <a:outerShdw blurRad="50800" dist="38100" dir="2700000" algn="tl" rotWithShape="0">
              <a:prstClr val="black">
                <a:alpha val="40000"/>
              </a:prstClr>
            </a:outerShdw>
          </a:effectLst>
        </p:spPr>
        <p:txBody>
          <a:bodyPr wrap="square" rtlCol="0">
            <a:spAutoFit/>
          </a:bodyPr>
          <a:lstStyle/>
          <a:p>
            <a:r>
              <a:rPr lang="de-DE" sz="2000" b="1" smtClean="0"/>
              <a:t>  </a:t>
            </a:r>
            <a:r>
              <a:rPr lang="de-DE" b="1" smtClean="0"/>
              <a:t>14.03.  „Grundlagen der Trainingslehre“</a:t>
            </a:r>
          </a:p>
          <a:p>
            <a:endParaRPr lang="de-DE" sz="300" b="1"/>
          </a:p>
          <a:p>
            <a:r>
              <a:rPr lang="de-DE" sz="1400" b="1" smtClean="0"/>
              <a:t>                      Der Referent informiert über die wichtigsten Prinzipien </a:t>
            </a:r>
          </a:p>
          <a:p>
            <a:r>
              <a:rPr lang="de-DE" sz="1400" b="1"/>
              <a:t> </a:t>
            </a:r>
            <a:r>
              <a:rPr lang="de-DE" sz="1400" b="1" smtClean="0"/>
              <a:t>                     zielgerichteten Trainings, stellt die gängigen Trainingsmethoden </a:t>
            </a:r>
          </a:p>
          <a:p>
            <a:r>
              <a:rPr lang="de-DE" sz="1400" b="1"/>
              <a:t> </a:t>
            </a:r>
            <a:r>
              <a:rPr lang="de-DE" sz="1400" b="1" smtClean="0"/>
              <a:t>                     vor und gibt nützliche Tips zur abwechslungsreichen und vor </a:t>
            </a:r>
          </a:p>
          <a:p>
            <a:r>
              <a:rPr lang="de-DE" sz="1400" b="1"/>
              <a:t> </a:t>
            </a:r>
            <a:r>
              <a:rPr lang="de-DE" sz="1400" b="1" smtClean="0"/>
              <a:t>                     allem effektiven Gestaltung des sportlichen Trainings…</a:t>
            </a:r>
          </a:p>
          <a:p>
            <a:endParaRPr lang="de-DE" sz="800" b="1" smtClean="0"/>
          </a:p>
          <a:p>
            <a:r>
              <a:rPr lang="de-DE" b="1" smtClean="0"/>
              <a:t>  21.03.  „Effektives Ausdauer- und Krafttraining“</a:t>
            </a:r>
          </a:p>
          <a:p>
            <a:endParaRPr lang="de-DE" sz="300" b="1" smtClean="0"/>
          </a:p>
          <a:p>
            <a:r>
              <a:rPr lang="de-DE" sz="1400" b="1" smtClean="0"/>
              <a:t>                      Theoretische Grundlagen des Ausdauer- und Krafttrainings</a:t>
            </a:r>
          </a:p>
          <a:p>
            <a:r>
              <a:rPr lang="de-DE" sz="1400" b="1" smtClean="0"/>
              <a:t>                      sowie praktische Tipps zur Effizienzsteigerung…</a:t>
            </a:r>
          </a:p>
          <a:p>
            <a:endParaRPr lang="de-DE" sz="800" b="1"/>
          </a:p>
          <a:p>
            <a:r>
              <a:rPr lang="de-DE" sz="2000" b="1" smtClean="0"/>
              <a:t>  </a:t>
            </a:r>
            <a:r>
              <a:rPr lang="de-DE" b="1" smtClean="0"/>
              <a:t>28.03.  „Trainingsplanung und Trainingssteuerung“</a:t>
            </a:r>
          </a:p>
          <a:p>
            <a:endParaRPr lang="de-DE" sz="300" b="1"/>
          </a:p>
          <a:p>
            <a:r>
              <a:rPr lang="de-DE" sz="1400" b="1" smtClean="0"/>
              <a:t>                      Wie erstellt man einen persönlichen Trainingsplan, was muss</a:t>
            </a:r>
          </a:p>
          <a:p>
            <a:r>
              <a:rPr lang="de-DE" sz="1400" b="1"/>
              <a:t> </a:t>
            </a:r>
            <a:r>
              <a:rPr lang="de-DE" sz="1400" b="1" smtClean="0"/>
              <a:t>                     bei seiner Ausführung besonders beachtet werden und wie</a:t>
            </a:r>
          </a:p>
          <a:p>
            <a:r>
              <a:rPr lang="de-DE" sz="1400" b="1"/>
              <a:t> </a:t>
            </a:r>
            <a:r>
              <a:rPr lang="de-DE" sz="1400" b="1" smtClean="0"/>
              <a:t>                     kontrolliert man die Effizienz des durchgeführten Trainings?  </a:t>
            </a:r>
            <a:endParaRPr lang="de-DE" sz="800" b="1"/>
          </a:p>
        </p:txBody>
      </p:sp>
      <p:sp>
        <p:nvSpPr>
          <p:cNvPr id="10" name="Textfeld 9"/>
          <p:cNvSpPr txBox="1"/>
          <p:nvPr/>
        </p:nvSpPr>
        <p:spPr>
          <a:xfrm>
            <a:off x="401936" y="3628505"/>
            <a:ext cx="6051400" cy="477054"/>
          </a:xfrm>
          <a:prstGeom prst="rect">
            <a:avLst/>
          </a:prstGeom>
          <a:solidFill>
            <a:srgbClr val="FFC000"/>
          </a:solidFill>
          <a:ln>
            <a:noFill/>
          </a:ln>
          <a:effectLst>
            <a:outerShdw blurRad="50800" dist="38100" dir="2700000" algn="tl" rotWithShape="0">
              <a:prstClr val="black">
                <a:alpha val="40000"/>
              </a:prstClr>
            </a:outerShdw>
          </a:effectLst>
        </p:spPr>
        <p:txBody>
          <a:bodyPr wrap="square" rtlCol="0">
            <a:spAutoFit/>
          </a:bodyPr>
          <a:lstStyle/>
          <a:p>
            <a:pPr algn="ctr"/>
            <a:r>
              <a:rPr lang="de-DE" sz="2500" b="1" smtClean="0"/>
              <a:t>VHS-Kursabende 14.,21. und 28. März 2019</a:t>
            </a:r>
            <a:endParaRPr lang="de-DE" sz="2500" b="1"/>
          </a:p>
        </p:txBody>
      </p:sp>
    </p:spTree>
    <p:extLst>
      <p:ext uri="{BB962C8B-B14F-4D97-AF65-F5344CB8AC3E}">
        <p14:creationId xmlns:p14="http://schemas.microsoft.com/office/powerpoint/2010/main" val="2554271457"/>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305</Words>
  <Application>Microsoft Office PowerPoint</Application>
  <PresentationFormat>A4-Papier (210x297 mm)</PresentationFormat>
  <Paragraphs>30</Paragraphs>
  <Slides>1</Slides>
  <Notes>0</Notes>
  <HiddenSlides>0</HiddenSlides>
  <MMClips>0</MMClips>
  <ScaleCrop>false</ScaleCrop>
  <HeadingPairs>
    <vt:vector size="4" baseType="variant">
      <vt:variant>
        <vt:lpstr>Design</vt:lpstr>
      </vt:variant>
      <vt:variant>
        <vt:i4>1</vt:i4>
      </vt:variant>
      <vt:variant>
        <vt:lpstr>Folientitel</vt:lpstr>
      </vt:variant>
      <vt:variant>
        <vt:i4>1</vt:i4>
      </vt:variant>
    </vt:vector>
  </HeadingPairs>
  <TitlesOfParts>
    <vt:vector size="2" baseType="lpstr">
      <vt:lpstr>Larissa</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Windows-Benutzer</dc:creator>
  <cp:lastModifiedBy>Windows-Benutzer</cp:lastModifiedBy>
  <cp:revision>16</cp:revision>
  <cp:lastPrinted>2018-08-23T14:22:02Z</cp:lastPrinted>
  <dcterms:created xsi:type="dcterms:W3CDTF">2018-08-21T09:05:28Z</dcterms:created>
  <dcterms:modified xsi:type="dcterms:W3CDTF">2019-02-07T12:40:46Z</dcterms:modified>
</cp:coreProperties>
</file>